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jjKXZsYzmIPBLMtb7YmATLXkH6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2881DF2-E7A5-4610-9A9E-0A7034CA52EC}">
  <a:tblStyle styleId="{E2881DF2-E7A5-4610-9A9E-0A7034CA52EC}" styleName="Table_0">
    <a:wholeTbl>
      <a:tcTxStyle b="off" i="off">
        <a:font>
          <a:latin typeface="Neue Haas Grotesk Text Pro"/>
          <a:ea typeface="Neue Haas Grotesk Text Pro"/>
          <a:cs typeface="Neue Haas Grotesk Text Pro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7EFEF"/>
          </a:solidFill>
        </a:fill>
      </a:tcStyle>
    </a:wholeTbl>
    <a:band1H>
      <a:tcTxStyle/>
      <a:tcStyle>
        <a:fill>
          <a:solidFill>
            <a:srgbClr val="CADEDD"/>
          </a:solidFill>
        </a:fill>
      </a:tcStyle>
    </a:band1H>
    <a:band2H>
      <a:tcTxStyle/>
    </a:band2H>
    <a:band1V>
      <a:tcTxStyle/>
      <a:tcStyle>
        <a:fill>
          <a:solidFill>
            <a:srgbClr val="CADEDD"/>
          </a:solidFill>
        </a:fill>
      </a:tcStyle>
    </a:band1V>
    <a:band2V>
      <a:tcTxStyle/>
    </a:band2V>
    <a:lastCol>
      <a:tcTxStyle b="on" i="off">
        <a:font>
          <a:latin typeface="Neue Haas Grotesk Text Pro"/>
          <a:ea typeface="Neue Haas Grotesk Text Pro"/>
          <a:cs typeface="Neue Haas Grotesk Text Pro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Neue Haas Grotesk Text Pro"/>
          <a:ea typeface="Neue Haas Grotesk Text Pro"/>
          <a:cs typeface="Neue Haas Grotesk Text Pro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Neue Haas Grotesk Text Pro"/>
          <a:ea typeface="Neue Haas Grotesk Text Pro"/>
          <a:cs typeface="Neue Haas Grotesk Text Pro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Neue Haas Grotesk Text Pro"/>
          <a:ea typeface="Neue Haas Grotesk Text Pro"/>
          <a:cs typeface="Neue Haas Grotesk Text Pro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2301923" y="1122363"/>
            <a:ext cx="7588155" cy="26211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2301923" y="3843708"/>
            <a:ext cx="7588155" cy="14140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612648" y="548640"/>
            <a:ext cx="10515600" cy="11322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622415" y="-1328869"/>
            <a:ext cx="4496065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859174" y="2354212"/>
            <a:ext cx="5598466" cy="2047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2437312" y="-1020615"/>
            <a:ext cx="5598465" cy="8796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612648" y="548640"/>
            <a:ext cx="10741152" cy="11322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612648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/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" type="body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title"/>
          </p:nvPr>
        </p:nvSpPr>
        <p:spPr>
          <a:xfrm>
            <a:off x="603381" y="553616"/>
            <a:ext cx="8273140" cy="40088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603380" y="4589463"/>
            <a:ext cx="8273140" cy="13846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609600" y="547396"/>
            <a:ext cx="10745788" cy="11432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609600" y="1685735"/>
            <a:ext cx="5157787" cy="5598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 cap="none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609600" y="2386894"/>
            <a:ext cx="5157787" cy="37650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5735"/>
            <a:ext cx="5183188" cy="5598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 cap="none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199" y="2386894"/>
            <a:ext cx="5183189" cy="37650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597160" y="553616"/>
            <a:ext cx="3595634" cy="17575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34708" y="553616"/>
            <a:ext cx="6279741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597160" y="2311121"/>
            <a:ext cx="3595634" cy="372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594360" y="557784"/>
            <a:ext cx="3595634" cy="2212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063319" y="657103"/>
            <a:ext cx="6483687" cy="5555904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609601" y="2826137"/>
            <a:ext cx="3585586" cy="34346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10000"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3">
              <a:alphaModFix amt="10000"/>
            </a:blip>
            <a:stretch>
              <a:fillRect b="0" l="-2999" r="-2999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>
            <p:ph type="ctrTitle"/>
          </p:nvPr>
        </p:nvSpPr>
        <p:spPr>
          <a:xfrm>
            <a:off x="546137" y="1173592"/>
            <a:ext cx="4243655" cy="1939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/>
              <a:t>Updated Documentary Requirements</a:t>
            </a:r>
            <a:endParaRPr/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5335929" y="1115911"/>
            <a:ext cx="6146157" cy="3773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en-US" sz="2200"/>
              <a:t>Letter of Intent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en-US" sz="2200"/>
              <a:t>Signed Memorandum of Agreement (MOA)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en-US" sz="2200"/>
              <a:t>Internship Plan (approved up to the Dean’s Level)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en-US" sz="2200"/>
              <a:t>Notarized Joint Undertaking (signed by the students and their parents/guardians for the internship)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en-US" sz="2200"/>
              <a:t>Medical Certificate (issued by UHS)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en-US" sz="2200"/>
              <a:t>Health and Accident Insurance Policy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en-US" sz="2200"/>
              <a:t>Pre-Deployment Seminar Certificate </a:t>
            </a:r>
            <a:endParaRPr/>
          </a:p>
          <a:p>
            <a:pPr indent="-245745" lvl="0" marL="3429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" name="Google Shape;91;p2"/>
          <p:cNvGraphicFramePr/>
          <p:nvPr/>
        </p:nvGraphicFramePr>
        <p:xfrm>
          <a:off x="1764252" y="18288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{E2881DF2-E7A5-4610-9A9E-0A7034CA52EC}</a:tableStyleId>
              </a:tblPr>
              <a:tblGrid>
                <a:gridCol w="2615875"/>
                <a:gridCol w="5822075"/>
              </a:tblGrid>
              <a:tr h="50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Arial"/>
                        <a:buNone/>
                      </a:pPr>
                      <a:r>
                        <a:rPr lang="en-US" sz="4000" u="none" cap="none" strike="noStrike">
                          <a:solidFill>
                            <a:schemeClr val="dk1"/>
                          </a:solidFill>
                        </a:rPr>
                        <a:t>Date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Arial"/>
                        <a:buNone/>
                      </a:pPr>
                      <a:r>
                        <a:rPr lang="en-US" sz="4000" u="none" cap="none" strike="noStrike">
                          <a:solidFill>
                            <a:schemeClr val="dk1"/>
                          </a:solidFill>
                        </a:rPr>
                        <a:t>Activity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 u="none" cap="none" strike="noStrike"/>
                        <a:t>June 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                 College Pre-Deployment Seminar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June 2-6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                  Institute Pre-Deployment Seminar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June 11-13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                  General Registration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June 16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                  Start of Classes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July 19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                  End of Classes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July 28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                  Deadline for Grade Submission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2" name="Google Shape;92;p2"/>
          <p:cNvSpPr txBox="1"/>
          <p:nvPr>
            <p:ph type="title"/>
          </p:nvPr>
        </p:nvSpPr>
        <p:spPr>
          <a:xfrm>
            <a:off x="612648" y="548640"/>
            <a:ext cx="10741152" cy="678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Midyear 2025 Internship Schedule</a:t>
            </a:r>
            <a:endParaRPr/>
          </a:p>
        </p:txBody>
      </p:sp>
      <p:sp>
        <p:nvSpPr>
          <p:cNvPr id="93" name="Google Shape;93;p2"/>
          <p:cNvSpPr txBox="1"/>
          <p:nvPr/>
        </p:nvSpPr>
        <p:spPr>
          <a:xfrm>
            <a:off x="5104435" y="1307938"/>
            <a:ext cx="5820947" cy="678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p3"/>
          <p:cNvGraphicFramePr/>
          <p:nvPr/>
        </p:nvGraphicFramePr>
        <p:xfrm>
          <a:off x="1759353" y="179090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{E2881DF2-E7A5-4610-9A9E-0A7034CA52EC}</a:tableStyleId>
              </a:tblPr>
              <a:tblGrid>
                <a:gridCol w="2587975"/>
                <a:gridCol w="61393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>
                          <a:solidFill>
                            <a:schemeClr val="dk1"/>
                          </a:solidFill>
                        </a:rPr>
                        <a:t>Date</a:t>
                      </a:r>
                      <a:r>
                        <a:rPr lang="en-US" sz="4000"/>
                        <a:t> 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>
                          <a:solidFill>
                            <a:schemeClr val="dk1"/>
                          </a:solidFill>
                        </a:rPr>
                        <a:t>Activity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February 28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Student orientation about the documentary requirements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March to May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Application process/accomplishment for required documents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May 23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Deadline for submission of documentary requirements (institute-level)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May 30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Deadline for submission of documentary requirements (college-level)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p3"/>
          <p:cNvSpPr txBox="1"/>
          <p:nvPr>
            <p:ph type="title"/>
          </p:nvPr>
        </p:nvSpPr>
        <p:spPr>
          <a:xfrm>
            <a:off x="612648" y="548640"/>
            <a:ext cx="10741152" cy="666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Midyear 2025 Internship Schedule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>
            <p:ph type="title"/>
          </p:nvPr>
        </p:nvSpPr>
        <p:spPr>
          <a:xfrm>
            <a:off x="2846408" y="1134318"/>
            <a:ext cx="6499184" cy="648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/>
              <a:t>List of HTEs with MOA</a:t>
            </a:r>
            <a:endParaRPr/>
          </a:p>
        </p:txBody>
      </p:sp>
      <p:graphicFrame>
        <p:nvGraphicFramePr>
          <p:cNvPr id="105" name="Google Shape;105;p4"/>
          <p:cNvGraphicFramePr/>
          <p:nvPr/>
        </p:nvGraphicFramePr>
        <p:xfrm>
          <a:off x="1342663" y="259382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{E2881DF2-E7A5-4610-9A9E-0A7034CA52EC}</a:tableStyleId>
              </a:tblPr>
              <a:tblGrid>
                <a:gridCol w="4664600"/>
                <a:gridCol w="2002425"/>
                <a:gridCol w="26274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</a:rPr>
                        <a:t>Host Training Establishment (HTE)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</a:rPr>
                        <a:t>Date of Signing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dk1"/>
                          </a:solidFill>
                        </a:rPr>
                        <a:t>Duration of Validity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Bukid Amara Agri Farm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07/02/2024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2 years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Maize Life &amp; Farming Sciences OPS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07/02/2024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2 years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-US" sz="2000"/>
                        <a:t>Pedro Farms, Inc.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05/23/2024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1 year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/>
          <p:nvPr>
            <p:ph type="title"/>
          </p:nvPr>
        </p:nvSpPr>
        <p:spPr>
          <a:xfrm>
            <a:off x="2895600" y="1162098"/>
            <a:ext cx="6400800" cy="678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/>
              <a:t>List of HTEs with LOA</a:t>
            </a:r>
            <a:endParaRPr/>
          </a:p>
        </p:txBody>
      </p:sp>
      <p:graphicFrame>
        <p:nvGraphicFramePr>
          <p:cNvPr id="111" name="Google Shape;111;p5"/>
          <p:cNvGraphicFramePr/>
          <p:nvPr/>
        </p:nvGraphicFramePr>
        <p:xfrm>
          <a:off x="2199191" y="25019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{E2881DF2-E7A5-4610-9A9E-0A7034CA52EC}</a:tableStyleId>
              </a:tblPr>
              <a:tblGrid>
                <a:gridCol w="71184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HOST Training Establishment (HTE)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Institute of Plant Breeding (IPB)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International Rice Research Institute (IRRI)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Postharvest Training and Research Center (PHTRC)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VanillaVTI">
  <a:themeElements>
    <a:clrScheme name="Vanilla">
      <a:dk1>
        <a:srgbClr val="000000"/>
      </a:dk1>
      <a:lt1>
        <a:srgbClr val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2025-02-12T05:53:27Z</dcterms:created>
  <dc:creator>Cayo Sarmiento</dc:creator>
</cp:coreProperties>
</file>